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74" autoAdjust="0"/>
  </p:normalViewPr>
  <p:slideViewPr>
    <p:cSldViewPr>
      <p:cViewPr>
        <p:scale>
          <a:sx n="84" d="100"/>
          <a:sy n="84" d="100"/>
        </p:scale>
        <p:origin x="3584" y="24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7/13/20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7/13/20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7/13/20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7/13/20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7/13/20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7/13/20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7/13/20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7/13/20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7/13/20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7/13/20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7/13/20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1E4A3-7868-488B-A021-992D2E63DB42}" type="datetimeFigureOut">
              <a:rPr lang="en-US" smtClean="0"/>
              <a:pPr/>
              <a:t>7/13/20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5958"/>
            <a:ext cx="6857999" cy="494004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7999" cy="49659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24744" y="1827039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61650" y="2744043"/>
            <a:ext cx="282481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Role</a:t>
            </a:r>
            <a:endParaRPr lang="en-ZA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99781" y="3539426"/>
            <a:ext cx="548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ZA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84784" y="1496616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34480" y="776536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latin typeface="AG Stencil" charset="0"/>
                <a:ea typeface="AG Stencil" charset="0"/>
                <a:cs typeface="AG Stencil" charset="0"/>
              </a:rPr>
              <a:t>Subheading</a:t>
            </a:r>
            <a:endParaRPr lang="en-ZA" sz="2800" dirty="0">
              <a:latin typeface="AG Stencil" charset="0"/>
              <a:ea typeface="AG Stencil" charset="0"/>
              <a:cs typeface="AG Stenci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24744" y="6795591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02902" y="7700337"/>
            <a:ext cx="282481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Role</a:t>
            </a:r>
            <a:endParaRPr lang="en-ZA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54726" y="8483897"/>
            <a:ext cx="548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ZA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84784" y="6465168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34480" y="5745088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latin typeface="AG Stencil" charset="0"/>
                <a:ea typeface="AG Stencil" charset="0"/>
                <a:cs typeface="AG Stencil" charset="0"/>
              </a:rPr>
              <a:t>Subheading</a:t>
            </a:r>
            <a:endParaRPr lang="en-ZA" sz="2800" dirty="0">
              <a:latin typeface="AG Stencil" charset="0"/>
              <a:ea typeface="AG Stencil" charset="0"/>
              <a:cs typeface="AG Stenci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43531" y="7095"/>
            <a:ext cx="3861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4400" spc="300" dirty="0" smtClean="0">
                <a:latin typeface="AG Stencil" charset="0"/>
                <a:ea typeface="AG Stencil" charset="0"/>
                <a:cs typeface="AG Stencil" charset="0"/>
              </a:rPr>
              <a:t>certificate</a:t>
            </a:r>
            <a:endParaRPr lang="en-ZA" sz="4400" spc="300" dirty="0">
              <a:latin typeface="AG Stencil" charset="0"/>
              <a:ea typeface="AG Stencil" charset="0"/>
              <a:cs typeface="AG Stenci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98476" y="4965958"/>
            <a:ext cx="3861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4400" spc="300" dirty="0" smtClean="0">
                <a:latin typeface="AG Stencil" charset="0"/>
                <a:ea typeface="AG Stencil" charset="0"/>
                <a:cs typeface="AG Stencil" charset="0"/>
              </a:rPr>
              <a:t>certificate</a:t>
            </a:r>
            <a:endParaRPr lang="en-ZA" sz="4400" spc="300" dirty="0">
              <a:latin typeface="AG Stencil" charset="0"/>
              <a:ea typeface="AG Stencil" charset="0"/>
              <a:cs typeface="AG Stenci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223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4" y="4965958"/>
            <a:ext cx="6800890" cy="494004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" y="0"/>
            <a:ext cx="6836570" cy="49659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24744" y="1827039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61650" y="2744043"/>
            <a:ext cx="282481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Role</a:t>
            </a:r>
            <a:endParaRPr lang="en-ZA" sz="11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99781" y="3539426"/>
            <a:ext cx="548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ZA" sz="12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84784" y="1496616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34480" y="776536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solidFill>
                  <a:schemeClr val="bg1"/>
                </a:solidFill>
                <a:latin typeface="AG Stencil" charset="0"/>
                <a:ea typeface="AG Stencil" charset="0"/>
                <a:cs typeface="AG Stencil" charset="0"/>
              </a:rPr>
              <a:t>Subheading</a:t>
            </a:r>
            <a:endParaRPr lang="en-ZA" sz="2800" dirty="0">
              <a:solidFill>
                <a:schemeClr val="bg1"/>
              </a:solidFill>
              <a:latin typeface="AG Stencil" charset="0"/>
              <a:ea typeface="AG Stencil" charset="0"/>
              <a:cs typeface="AG Stenci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24744" y="6795591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02902" y="7700337"/>
            <a:ext cx="282481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Role</a:t>
            </a:r>
            <a:endParaRPr lang="en-ZA" sz="11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54726" y="8483897"/>
            <a:ext cx="548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ZA" sz="12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84784" y="6465168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34480" y="5745088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solidFill>
                  <a:schemeClr val="bg1"/>
                </a:solidFill>
                <a:latin typeface="AG Stencil" charset="0"/>
                <a:ea typeface="AG Stencil" charset="0"/>
                <a:cs typeface="AG Stencil" charset="0"/>
              </a:rPr>
              <a:t>Subheading</a:t>
            </a:r>
            <a:endParaRPr lang="en-ZA" sz="2800" dirty="0">
              <a:solidFill>
                <a:schemeClr val="bg1"/>
              </a:solidFill>
              <a:latin typeface="AG Stencil" charset="0"/>
              <a:ea typeface="AG Stencil" charset="0"/>
              <a:cs typeface="AG Stenci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43531" y="7095"/>
            <a:ext cx="3861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4400" spc="300" dirty="0" smtClean="0">
                <a:solidFill>
                  <a:schemeClr val="bg1"/>
                </a:solidFill>
                <a:latin typeface="AG Stencil" charset="0"/>
                <a:ea typeface="AG Stencil" charset="0"/>
                <a:cs typeface="AG Stencil" charset="0"/>
              </a:rPr>
              <a:t>certificate</a:t>
            </a:r>
            <a:endParaRPr lang="en-ZA" sz="4400" spc="300" dirty="0">
              <a:solidFill>
                <a:schemeClr val="bg1"/>
              </a:solidFill>
              <a:latin typeface="AG Stencil" charset="0"/>
              <a:ea typeface="AG Stencil" charset="0"/>
              <a:cs typeface="AG Stenci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98476" y="4965958"/>
            <a:ext cx="3861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4400" spc="300" dirty="0" smtClean="0">
                <a:solidFill>
                  <a:schemeClr val="bg1"/>
                </a:solidFill>
                <a:latin typeface="AG Stencil" charset="0"/>
                <a:ea typeface="AG Stencil" charset="0"/>
                <a:cs typeface="AG Stencil" charset="0"/>
              </a:rPr>
              <a:t>certificate</a:t>
            </a:r>
            <a:endParaRPr lang="en-ZA" sz="4400" spc="300" dirty="0">
              <a:solidFill>
                <a:schemeClr val="bg1"/>
              </a:solidFill>
              <a:latin typeface="AG Stencil" charset="0"/>
              <a:ea typeface="AG Stencil" charset="0"/>
              <a:cs typeface="AG Stenci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456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44</Words>
  <Application>Microsoft Macintosh PowerPoint</Application>
  <PresentationFormat>A4 Paper (210x297 mm)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AG Stencil</vt:lpstr>
      <vt:lpstr>Arial</vt:lpstr>
      <vt:lpstr>Calibri</vt:lpstr>
      <vt:lpstr>Verdana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Milly Siebrits</dc:creator>
  <cp:lastModifiedBy>Microsoft Office User</cp:lastModifiedBy>
  <cp:revision>59</cp:revision>
  <cp:lastPrinted>2014-02-03T14:24:54Z</cp:lastPrinted>
  <dcterms:created xsi:type="dcterms:W3CDTF">2012-05-08T19:58:51Z</dcterms:created>
  <dcterms:modified xsi:type="dcterms:W3CDTF">2020-07-13T11:02:28Z</dcterms:modified>
</cp:coreProperties>
</file>